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53BD6-A5C1-45E1-91E8-5B940D4BA11F}" v="4" dt="2024-03-11T16:56:46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Jonkman" userId="15f582ee-5fcb-4f72-956a-4ebdcadb4c4b" providerId="ADAL" clId="{F1653BD6-A5C1-45E1-91E8-5B940D4BA11F}"/>
    <pc:docChg chg="undo custSel modSld">
      <pc:chgData name="Linda Jonkman" userId="15f582ee-5fcb-4f72-956a-4ebdcadb4c4b" providerId="ADAL" clId="{F1653BD6-A5C1-45E1-91E8-5B940D4BA11F}" dt="2024-03-11T16:57:06.916" v="25" actId="1076"/>
      <pc:docMkLst>
        <pc:docMk/>
      </pc:docMkLst>
      <pc:sldChg chg="addSp delSp modSp mod">
        <pc:chgData name="Linda Jonkman" userId="15f582ee-5fcb-4f72-956a-4ebdcadb4c4b" providerId="ADAL" clId="{F1653BD6-A5C1-45E1-91E8-5B940D4BA11F}" dt="2024-03-11T16:57:06.916" v="25" actId="1076"/>
        <pc:sldMkLst>
          <pc:docMk/>
          <pc:sldMk cId="3596581461" sldId="256"/>
        </pc:sldMkLst>
        <pc:picChg chg="add mod">
          <ac:chgData name="Linda Jonkman" userId="15f582ee-5fcb-4f72-956a-4ebdcadb4c4b" providerId="ADAL" clId="{F1653BD6-A5C1-45E1-91E8-5B940D4BA11F}" dt="2024-03-11T16:57:00.837" v="23" actId="14100"/>
          <ac:picMkLst>
            <pc:docMk/>
            <pc:sldMk cId="3596581461" sldId="256"/>
            <ac:picMk id="3" creationId="{53C5DC4E-AA9D-BC64-C674-472F2F119E5F}"/>
          </ac:picMkLst>
        </pc:picChg>
        <pc:picChg chg="del">
          <ac:chgData name="Linda Jonkman" userId="15f582ee-5fcb-4f72-956a-4ebdcadb4c4b" providerId="ADAL" clId="{F1653BD6-A5C1-45E1-91E8-5B940D4BA11F}" dt="2024-03-11T16:56:32.886" v="16" actId="478"/>
          <ac:picMkLst>
            <pc:docMk/>
            <pc:sldMk cId="3596581461" sldId="256"/>
            <ac:picMk id="4" creationId="{0F3D954D-6E70-8E2A-E495-05279957A1B8}"/>
          </ac:picMkLst>
        </pc:picChg>
        <pc:picChg chg="mod ord">
          <ac:chgData name="Linda Jonkman" userId="15f582ee-5fcb-4f72-956a-4ebdcadb4c4b" providerId="ADAL" clId="{F1653BD6-A5C1-45E1-91E8-5B940D4BA11F}" dt="2024-03-11T16:57:06.916" v="25" actId="1076"/>
          <ac:picMkLst>
            <pc:docMk/>
            <pc:sldMk cId="3596581461" sldId="256"/>
            <ac:picMk id="6" creationId="{52B7ED91-2C2A-DB45-1EAF-7FE4B4B5B607}"/>
          </ac:picMkLst>
        </pc:picChg>
      </pc:sldChg>
      <pc:sldChg chg="addSp delSp modSp mod setBg">
        <pc:chgData name="Linda Jonkman" userId="15f582ee-5fcb-4f72-956a-4ebdcadb4c4b" providerId="ADAL" clId="{F1653BD6-A5C1-45E1-91E8-5B940D4BA11F}" dt="2024-03-11T16:50:50.196" v="15" actId="1076"/>
        <pc:sldMkLst>
          <pc:docMk/>
          <pc:sldMk cId="1470841770" sldId="257"/>
        </pc:sldMkLst>
        <pc:spChg chg="mod">
          <ac:chgData name="Linda Jonkman" userId="15f582ee-5fcb-4f72-956a-4ebdcadb4c4b" providerId="ADAL" clId="{F1653BD6-A5C1-45E1-91E8-5B940D4BA11F}" dt="2024-03-11T16:50:32.287" v="13" actId="26606"/>
          <ac:spMkLst>
            <pc:docMk/>
            <pc:sldMk cId="1470841770" sldId="257"/>
            <ac:spMk id="2" creationId="{7EE1B728-D0C9-3988-F58E-46D9DB9316FC}"/>
          </ac:spMkLst>
        </pc:spChg>
        <pc:spChg chg="add del mod">
          <ac:chgData name="Linda Jonkman" userId="15f582ee-5fcb-4f72-956a-4ebdcadb4c4b" providerId="ADAL" clId="{F1653BD6-A5C1-45E1-91E8-5B940D4BA11F}" dt="2024-03-11T16:49:54.449" v="1" actId="931"/>
          <ac:spMkLst>
            <pc:docMk/>
            <pc:sldMk cId="1470841770" sldId="257"/>
            <ac:spMk id="3" creationId="{4E190299-D1E0-4E1F-C959-C3AF7EBE07B2}"/>
          </ac:spMkLst>
        </pc:spChg>
        <pc:spChg chg="add del">
          <ac:chgData name="Linda Jonkman" userId="15f582ee-5fcb-4f72-956a-4ebdcadb4c4b" providerId="ADAL" clId="{F1653BD6-A5C1-45E1-91E8-5B940D4BA11F}" dt="2024-03-11T16:50:32.287" v="13" actId="26606"/>
          <ac:spMkLst>
            <pc:docMk/>
            <pc:sldMk cId="1470841770" sldId="257"/>
            <ac:spMk id="12" creationId="{99ED5833-B85B-4103-8A3B-CAB0308E6C15}"/>
          </ac:spMkLst>
        </pc:spChg>
        <pc:picChg chg="add mod ord">
          <ac:chgData name="Linda Jonkman" userId="15f582ee-5fcb-4f72-956a-4ebdcadb4c4b" providerId="ADAL" clId="{F1653BD6-A5C1-45E1-91E8-5B940D4BA11F}" dt="2024-03-11T16:50:32.287" v="13" actId="26606"/>
          <ac:picMkLst>
            <pc:docMk/>
            <pc:sldMk cId="1470841770" sldId="257"/>
            <ac:picMk id="5" creationId="{140AC1B3-BDC8-B002-78E1-653EE3E9E0BA}"/>
          </ac:picMkLst>
        </pc:picChg>
        <pc:picChg chg="mod ord">
          <ac:chgData name="Linda Jonkman" userId="15f582ee-5fcb-4f72-956a-4ebdcadb4c4b" providerId="ADAL" clId="{F1653BD6-A5C1-45E1-91E8-5B940D4BA11F}" dt="2024-03-11T16:50:50.196" v="15" actId="1076"/>
          <ac:picMkLst>
            <pc:docMk/>
            <pc:sldMk cId="1470841770" sldId="257"/>
            <ac:picMk id="7" creationId="{5ABF6B2B-6AA1-1618-BC3D-A2FC71E21386}"/>
          </ac:picMkLst>
        </pc:picChg>
        <pc:picChg chg="del">
          <ac:chgData name="Linda Jonkman" userId="15f582ee-5fcb-4f72-956a-4ebdcadb4c4b" providerId="ADAL" clId="{F1653BD6-A5C1-45E1-91E8-5B940D4BA11F}" dt="2024-03-11T16:49:42.185" v="0" actId="478"/>
          <ac:picMkLst>
            <pc:docMk/>
            <pc:sldMk cId="1470841770" sldId="257"/>
            <ac:picMk id="2050" creationId="{D7CCF7EA-8736-97DF-9E8C-C4662DB5FB4B}"/>
          </ac:picMkLst>
        </pc:picChg>
      </pc:sldChg>
    </pc:docChg>
  </pc:docChgLst>
  <pc:docChgLst>
    <pc:chgData name="Linda Jonkman" userId="15f582ee-5fcb-4f72-956a-4ebdcadb4c4b" providerId="ADAL" clId="{0F80E3D8-DB76-4E42-884D-65F37729E5B7}"/>
    <pc:docChg chg="undo custSel modSld">
      <pc:chgData name="Linda Jonkman" userId="15f582ee-5fcb-4f72-956a-4ebdcadb4c4b" providerId="ADAL" clId="{0F80E3D8-DB76-4E42-884D-65F37729E5B7}" dt="2024-03-05T20:48:42.668" v="10" actId="20577"/>
      <pc:docMkLst>
        <pc:docMk/>
      </pc:docMkLst>
      <pc:sldChg chg="addSp delSp modSp mod">
        <pc:chgData name="Linda Jonkman" userId="15f582ee-5fcb-4f72-956a-4ebdcadb4c4b" providerId="ADAL" clId="{0F80E3D8-DB76-4E42-884D-65F37729E5B7}" dt="2024-02-28T12:15:22.005" v="8" actId="478"/>
        <pc:sldMkLst>
          <pc:docMk/>
          <pc:sldMk cId="3596581461" sldId="256"/>
        </pc:sldMkLst>
        <pc:spChg chg="del">
          <ac:chgData name="Linda Jonkman" userId="15f582ee-5fcb-4f72-956a-4ebdcadb4c4b" providerId="ADAL" clId="{0F80E3D8-DB76-4E42-884D-65F37729E5B7}" dt="2024-02-28T12:15:11.582" v="5" actId="478"/>
          <ac:spMkLst>
            <pc:docMk/>
            <pc:sldMk cId="3596581461" sldId="256"/>
            <ac:spMk id="2" creationId="{CBD191FA-C514-D416-2300-400BF1119EF6}"/>
          </ac:spMkLst>
        </pc:spChg>
        <pc:spChg chg="del">
          <ac:chgData name="Linda Jonkman" userId="15f582ee-5fcb-4f72-956a-4ebdcadb4c4b" providerId="ADAL" clId="{0F80E3D8-DB76-4E42-884D-65F37729E5B7}" dt="2024-02-28T12:15:22.005" v="8" actId="478"/>
          <ac:spMkLst>
            <pc:docMk/>
            <pc:sldMk cId="3596581461" sldId="256"/>
            <ac:spMk id="3" creationId="{3E39037D-F382-C422-17F1-3595904F211D}"/>
          </ac:spMkLst>
        </pc:spChg>
        <pc:picChg chg="add del mod">
          <ac:chgData name="Linda Jonkman" userId="15f582ee-5fcb-4f72-956a-4ebdcadb4c4b" providerId="ADAL" clId="{0F80E3D8-DB76-4E42-884D-65F37729E5B7}" dt="2024-02-28T12:15:14.596" v="7" actId="478"/>
          <ac:picMkLst>
            <pc:docMk/>
            <pc:sldMk cId="3596581461" sldId="256"/>
            <ac:picMk id="4" creationId="{0F3D954D-6E70-8E2A-E495-05279957A1B8}"/>
          </ac:picMkLst>
        </pc:picChg>
        <pc:picChg chg="mod">
          <ac:chgData name="Linda Jonkman" userId="15f582ee-5fcb-4f72-956a-4ebdcadb4c4b" providerId="ADAL" clId="{0F80E3D8-DB76-4E42-884D-65F37729E5B7}" dt="2024-02-28T12:15:08.983" v="4" actId="1076"/>
          <ac:picMkLst>
            <pc:docMk/>
            <pc:sldMk cId="3596581461" sldId="256"/>
            <ac:picMk id="6" creationId="{52B7ED91-2C2A-DB45-1EAF-7FE4B4B5B607}"/>
          </ac:picMkLst>
        </pc:picChg>
        <pc:picChg chg="del">
          <ac:chgData name="Linda Jonkman" userId="15f582ee-5fcb-4f72-956a-4ebdcadb4c4b" providerId="ADAL" clId="{0F80E3D8-DB76-4E42-884D-65F37729E5B7}" dt="2024-02-28T12:14:46.520" v="0" actId="478"/>
          <ac:picMkLst>
            <pc:docMk/>
            <pc:sldMk cId="3596581461" sldId="256"/>
            <ac:picMk id="1026" creationId="{889E20FD-B441-A6E5-A7B5-E5CE4A2B5761}"/>
          </ac:picMkLst>
        </pc:picChg>
      </pc:sldChg>
      <pc:sldChg chg="modSp mod">
        <pc:chgData name="Linda Jonkman" userId="15f582ee-5fcb-4f72-956a-4ebdcadb4c4b" providerId="ADAL" clId="{0F80E3D8-DB76-4E42-884D-65F37729E5B7}" dt="2024-03-05T20:48:42.668" v="10" actId="20577"/>
        <pc:sldMkLst>
          <pc:docMk/>
          <pc:sldMk cId="575338632" sldId="258"/>
        </pc:sldMkLst>
        <pc:spChg chg="mod">
          <ac:chgData name="Linda Jonkman" userId="15f582ee-5fcb-4f72-956a-4ebdcadb4c4b" providerId="ADAL" clId="{0F80E3D8-DB76-4E42-884D-65F37729E5B7}" dt="2024-03-05T20:48:42.668" v="10" actId="20577"/>
          <ac:spMkLst>
            <pc:docMk/>
            <pc:sldMk cId="575338632" sldId="258"/>
            <ac:spMk id="2" creationId="{6AE41E42-917A-0A54-BF51-D8658E1BA7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F2D7A-4E33-7F11-23C1-8D1C5FEDC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77DD04-F265-CBD2-85C2-C63575981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00A450-ECFB-EE13-671F-9425A46C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D4691E-3926-4945-13CB-F8869CE1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A2D6ED-2CD2-0EF6-9AE7-4F58306D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67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9999D-CEDA-5FA9-DA64-C6D2748F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90CB59-75A1-A58F-1010-D83AC396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1C5364-295B-F1AF-B699-DC8433E9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4676BC-EAE2-BAD3-646E-283F5537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6949CA-1031-BB35-2A6B-A89A7CDB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47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C51FFCC-44BB-1236-9DCC-1D21C4DC9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91409B-595D-75D7-E4F3-3175590F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202F7F-5D6E-0D9C-B9EF-95E137A6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16D21C-7138-5EB6-80B2-83CB54FC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16F688-2F3C-9C25-2DF6-2C8FD49C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87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39631-BF1B-5F66-EFB5-7BE32E1D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C274A6-C4D0-718C-F6F5-52C1717A3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60F6F-8D8D-84FE-CD7A-C39EBA64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DF9D0-B60C-F7D1-FAC1-2931D919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F66513-6EBD-9085-42AB-67FED1CD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22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C2B32-CD2A-057D-1C85-609E761A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BB796E-7CBA-C879-6FAE-6327C8F3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EA07B-33B0-3761-EFBF-0AA12CD7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E708C8-69E2-F186-4878-45560BCF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8E621-87B4-8238-5D87-7F30B0A8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17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ED0C3-A102-E36A-A013-F850AE7A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215CB5-5A94-4864-8C33-24386BC13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8A5996-38D7-8785-C1A0-7A985C26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C79A0B-1008-4E2E-9845-5F5BA77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66518D-E84D-EA78-A436-A784C22B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16FB13-A79F-799D-A38C-139DC398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25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E999E-CF0E-5585-A659-4DAEA429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15D612-9418-A5AE-AD23-EB61BC355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F23DC7-FA6A-F5E7-F6E4-C8287E8FC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F3953D-0375-087E-7E20-A19D2B673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AC5102B-3D06-0FC9-90F0-6049B2C52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F92AA00-DAD2-17C9-64E8-23AD9DEC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13EFA3-2CDD-D69E-A1AF-EF8C068C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903ED3-0540-2357-EF00-6CE49E10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67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F4B3F-2B31-135A-D945-2EF51587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C0DC45-1ED3-2FCE-D0F3-60E9AA9D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2EE3AA-8A12-62D9-3212-36631D5E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F580E4-55F3-B365-009A-7BC2D652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64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EB603F-C898-B0E6-D951-88DBEC96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F62C64-A20F-7C55-3843-97A29F2A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C913AD-FB84-DA52-BEEF-65E28C2B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75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30CF7-FFC0-37B0-AE84-D6C64C55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225BAE-88B5-0E36-FBEC-6474A150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309DBB-DA56-B0AA-45E1-A18F2A127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FDC781-1108-320A-4841-CCAA640A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D762A8-1131-D059-F5A8-15CA5FB0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713C69-0ACC-281E-854A-F35A284F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45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EB0C9-CEBC-6C27-5818-EA4D1FB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65329F-3FB6-D8F3-675E-B7F42EA00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E4EB77-6380-8F72-3615-7FD3156E8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99DB57-FA69-B319-00EB-8FA1240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86330-6F87-ED79-65E2-436A00DF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900676-61C7-D363-4133-209F1934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00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52E2A0-24A1-81F6-136F-2B377089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7427D2-72FF-6908-D0B5-9836635E0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0CE49D-8EBF-6F4F-E2E0-54F3E0D4A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80C0-768B-4D62-BD62-C8482A7BB9C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A4450B-1241-C017-FCA5-0E7E6794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B19CB0-8367-608C-EB53-D08B32E24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4F6B-39EF-4A4E-9D25-CE668829A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85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cd-dRajN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ater, watervogel&#10;&#10;Automatisch gegenereerde beschrijving">
            <a:extLst>
              <a:ext uri="{FF2B5EF4-FFF2-40B4-BE49-F238E27FC236}">
                <a16:creationId xmlns:a16="http://schemas.microsoft.com/office/drawing/2014/main" id="{53C5DC4E-AA9D-BC64-C674-472F2F119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B7ED91-2C2A-DB45-1EAF-7FE4B4B5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038" y="2793538"/>
            <a:ext cx="18859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8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ndiep, Watt, Waddenzee, Getipt, Zand">
            <a:extLst>
              <a:ext uri="{FF2B5EF4-FFF2-40B4-BE49-F238E27FC236}">
                <a16:creationId xmlns:a16="http://schemas.microsoft.com/office/drawing/2014/main" id="{E8EDC322-69D1-59B2-F92C-B527F9F55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7"/>
          <a:stretch/>
        </p:blipFill>
        <p:spPr bwMode="auto">
          <a:xfrm>
            <a:off x="0" y="0"/>
            <a:ext cx="12192000" cy="76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E41E42-917A-0A54-BF51-D8658E1B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Hoor </a:t>
            </a:r>
            <a:r>
              <a:rPr lang="nl-NL">
                <a:solidFill>
                  <a:schemeClr val="tx2"/>
                </a:solidFill>
              </a:rPr>
              <a:t>de </a:t>
            </a:r>
            <a:r>
              <a:rPr lang="nl-NL" dirty="0">
                <a:solidFill>
                  <a:schemeClr val="tx2"/>
                </a:solidFill>
              </a:rPr>
              <a:t>W</a:t>
            </a:r>
            <a:r>
              <a:rPr lang="nl-NL">
                <a:solidFill>
                  <a:schemeClr val="tx2"/>
                </a:solidFill>
              </a:rPr>
              <a:t>addenzee</a:t>
            </a:r>
            <a:r>
              <a:rPr lang="nl-NL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559669-4567-519E-D8AE-A9BE087D9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3"/>
              </a:rPr>
              <a:t>geluiden op het wad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1B728-D0C9-3988-F58E-46D9DB93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buitenshuis, gebouw, boom, huis&#10;&#10;Automatisch gegenereerde beschrijving">
            <a:extLst>
              <a:ext uri="{FF2B5EF4-FFF2-40B4-BE49-F238E27FC236}">
                <a16:creationId xmlns:a16="http://schemas.microsoft.com/office/drawing/2014/main" id="{140AC1B3-BDC8-B002-78E1-653EE3E9E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7313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ABF6B2B-6AA1-1618-BC3D-A2FC71E21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576"/>
          <a:stretch/>
        </p:blipFill>
        <p:spPr>
          <a:xfrm rot="350612">
            <a:off x="5333998" y="2279020"/>
            <a:ext cx="1138643" cy="9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417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F28AA5AD9E8499284394957419302" ma:contentTypeVersion="20" ma:contentTypeDescription="Een nieuw document maken." ma:contentTypeScope="" ma:versionID="c6e57c357f831906932eb159e5cb5b1b">
  <xsd:schema xmlns:xsd="http://www.w3.org/2001/XMLSchema" xmlns:xs="http://www.w3.org/2001/XMLSchema" xmlns:p="http://schemas.microsoft.com/office/2006/metadata/properties" xmlns:ns2="9bdcb7bc-f87b-4fbc-8ea2-96404fdacdce" xmlns:ns3="1b8db55c-a2f4-401f-aa92-c43fa673a026" targetNamespace="http://schemas.microsoft.com/office/2006/metadata/properties" ma:root="true" ma:fieldsID="b1519531ffe6e91b3116a15dc1d204d7" ns2:_="" ns3:_="">
    <xsd:import namespace="9bdcb7bc-f87b-4fbc-8ea2-96404fdacdce"/>
    <xsd:import namespace="1b8db55c-a2f4-401f-aa92-c43fa673a0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Jaargang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b7bc-f87b-4fbc-8ea2-96404fdac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Jaargang" ma:index="18" nillable="true" ma:displayName="Jaargang" ma:default="2019-2020" ma:description="Nieuwsbegripjaar" ma:format="Dropdown" ma:internalName="Jaargang">
      <xsd:simpleType>
        <xsd:restriction base="dms:Choice">
          <xsd:enumeration value="2019-2020"/>
          <xsd:enumeration value="2018-2019"/>
          <xsd:enumeration value="2017-2018"/>
          <xsd:enumeration value="2016-2017"/>
          <xsd:enumeration value="2015-2016"/>
          <xsd:enumeration value="2014-2015"/>
          <xsd:enumeration value="2013-2014"/>
          <xsd:enumeration value="2012-2013"/>
          <xsd:enumeration value="2011-2012"/>
          <xsd:enumeration value="2010-2011"/>
          <xsd:enumeration value="2009-2010"/>
          <xsd:enumeration value="2008-2009"/>
          <xsd:enumeration value="2007-1008"/>
          <xsd:enumeration value="2006-2007"/>
          <xsd:enumeration value="2005-2006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446a1148-9548-4489-b6e2-22a9ea950b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db55c-a2f4-401f-aa92-c43fa673a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86f38cd-b615-4c84-b738-4466b00c9e5f}" ma:internalName="TaxCatchAll" ma:showField="CatchAllData" ma:web="1b8db55c-a2f4-401f-aa92-c43fa673a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8db55c-a2f4-401f-aa92-c43fa673a026" xsi:nil="true"/>
    <Jaargang xmlns="9bdcb7bc-f87b-4fbc-8ea2-96404fdacdce">2019-2020</Jaargang>
    <lcf76f155ced4ddcb4097134ff3c332f xmlns="9bdcb7bc-f87b-4fbc-8ea2-96404fdacd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E53775-61AA-4072-93D5-DC9020267C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3FD47C-8408-4817-9658-C4BF2B8F1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cb7bc-f87b-4fbc-8ea2-96404fdacdce"/>
    <ds:schemaRef ds:uri="1b8db55c-a2f4-401f-aa92-c43fa673a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DF0C9C-4E9F-49C9-A5BE-C77AF181114D}">
  <ds:schemaRefs>
    <ds:schemaRef ds:uri="http://purl.org/dc/terms/"/>
    <ds:schemaRef ds:uri="http://schemas.microsoft.com/office/2006/documentManagement/types"/>
    <ds:schemaRef ds:uri="1b8db55c-a2f4-401f-aa92-c43fa673a02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9bdcb7bc-f87b-4fbc-8ea2-96404fdacdce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</Words>
  <Application>Microsoft Office PowerPoint</Application>
  <PresentationFormat>Breedbeeld</PresentationFormat>
  <Paragraphs>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Hoor de Waddenzee!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Linda Jonkman</dc:creator>
  <cp:lastModifiedBy>Linda Jonkman</cp:lastModifiedBy>
  <cp:revision>1</cp:revision>
  <dcterms:created xsi:type="dcterms:W3CDTF">2024-01-12T14:54:02Z</dcterms:created>
  <dcterms:modified xsi:type="dcterms:W3CDTF">2024-03-11T16:57:11Z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0x01010095DF28AA5AD9E8499284394957419302</vt:lpwstr>
  </property>
  <property fmtid="{D5CDD505-2E9C-101B-9397-08002B2CF9AE}" pid="3" name="MediaServiceImageTags">
    <vt:lpwstr/>
  </property>
</Properties>
</file>